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0" r:id="rId2"/>
    <p:sldId id="261" r:id="rId3"/>
    <p:sldId id="262" r:id="rId4"/>
  </p:sldIdLst>
  <p:sldSz cx="16200438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38" d="100"/>
          <a:sy n="38" d="100"/>
        </p:scale>
        <p:origin x="28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2945943"/>
            <a:ext cx="13770372" cy="6266897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9454516"/>
            <a:ext cx="12150329" cy="4345992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958369"/>
            <a:ext cx="3493219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958369"/>
            <a:ext cx="10277153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8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4487671"/>
            <a:ext cx="13972878" cy="7487774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12046282"/>
            <a:ext cx="13972878" cy="3937644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82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2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4791843"/>
            <a:ext cx="6885186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4791843"/>
            <a:ext cx="6885186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4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958373"/>
            <a:ext cx="13972878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4412664"/>
            <a:ext cx="6853544" cy="2162578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6575242"/>
            <a:ext cx="6853544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4412664"/>
            <a:ext cx="6887296" cy="2162578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6575242"/>
            <a:ext cx="688729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1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200044"/>
            <a:ext cx="5225063" cy="4200155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2591766"/>
            <a:ext cx="8201472" cy="12792138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5400199"/>
            <a:ext cx="5225063" cy="10004536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7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200044"/>
            <a:ext cx="5225063" cy="4200155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2591766"/>
            <a:ext cx="8201472" cy="12792138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5400199"/>
            <a:ext cx="5225063" cy="10004536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2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958373"/>
            <a:ext cx="13972878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4791843"/>
            <a:ext cx="13972878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6683952"/>
            <a:ext cx="364509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164F0-19BB-DB42-B9A0-3641105817F7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6683952"/>
            <a:ext cx="546764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6683952"/>
            <a:ext cx="364509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BDC29-35E6-1E4A-AFF4-FC28E59D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CC6F1-44EF-EBD2-0742-2BF99E15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65069" y="3966289"/>
            <a:ext cx="3625850" cy="321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35814-21F7-38D7-6039-FA385D75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39219" y="3966289"/>
            <a:ext cx="3625850" cy="321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291C0-F52D-225A-A413-9AA9DB148F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65719" y="7137261"/>
            <a:ext cx="3625200" cy="330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54081-EBED-1B0F-C731-3F84E036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9544" y="7137260"/>
            <a:ext cx="3625200" cy="3303753"/>
          </a:xfrm>
          <a:prstGeom prst="rect">
            <a:avLst/>
          </a:prstGeom>
        </p:spPr>
      </p:pic>
      <p:pic>
        <p:nvPicPr>
          <p:cNvPr id="1028" name="Picture 4" descr="Bravais unit cells of seven lattice systems. | Download Scientific Diagram">
            <a:extLst>
              <a:ext uri="{FF2B5EF4-FFF2-40B4-BE49-F238E27FC236}">
                <a16:creationId xmlns:a16="http://schemas.microsoft.com/office/drawing/2014/main" id="{043F8680-09C3-77A0-3F01-EB41CF8D3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8" b="69831"/>
          <a:stretch/>
        </p:blipFill>
        <p:spPr bwMode="auto">
          <a:xfrm>
            <a:off x="10292304" y="4905029"/>
            <a:ext cx="676800" cy="6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A21CD816-DEF4-3C04-5107-965DA7E27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1" r="29798" b="69059"/>
          <a:stretch/>
        </p:blipFill>
        <p:spPr bwMode="auto">
          <a:xfrm>
            <a:off x="10292304" y="5568786"/>
            <a:ext cx="680400" cy="6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FA510722-07BB-C4AD-8626-BC845C8D0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3" r="-511" b="69065"/>
          <a:stretch/>
        </p:blipFill>
        <p:spPr bwMode="auto">
          <a:xfrm>
            <a:off x="10292304" y="6254033"/>
            <a:ext cx="586800" cy="6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C966340C-C9BE-1CD6-A94B-60533211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35124" r="73219" b="34709"/>
          <a:stretch/>
        </p:blipFill>
        <p:spPr bwMode="auto">
          <a:xfrm>
            <a:off x="10354672" y="6928426"/>
            <a:ext cx="531827" cy="6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3572371B-4F72-DB07-8394-9356FDC9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40473" r="38161" b="35260"/>
          <a:stretch/>
        </p:blipFill>
        <p:spPr bwMode="auto">
          <a:xfrm>
            <a:off x="10352859" y="7649347"/>
            <a:ext cx="595800" cy="5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77E96C99-115C-2691-41C3-CA8DD57EB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6" t="34641" r="-510" b="35028"/>
          <a:stretch/>
        </p:blipFill>
        <p:spPr bwMode="auto">
          <a:xfrm>
            <a:off x="10317759" y="8259232"/>
            <a:ext cx="666000" cy="63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D3E76E0C-C998-43A4-481E-09DF2DC3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9" t="68220" r="38938" b="3844"/>
          <a:stretch/>
        </p:blipFill>
        <p:spPr bwMode="auto">
          <a:xfrm>
            <a:off x="10341159" y="8925116"/>
            <a:ext cx="619200" cy="7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CBB32E4-2FDD-F88D-53A2-46AB08E7A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381809"/>
              </p:ext>
            </p:extLst>
          </p:nvPr>
        </p:nvGraphicFramePr>
        <p:xfrm>
          <a:off x="10109957" y="4315572"/>
          <a:ext cx="3301317" cy="5426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439">
                  <a:extLst>
                    <a:ext uri="{9D8B030D-6E8A-4147-A177-3AD203B41FA5}">
                      <a16:colId xmlns:a16="http://schemas.microsoft.com/office/drawing/2014/main" val="2991013782"/>
                    </a:ext>
                  </a:extLst>
                </a:gridCol>
                <a:gridCol w="1100439">
                  <a:extLst>
                    <a:ext uri="{9D8B030D-6E8A-4147-A177-3AD203B41FA5}">
                      <a16:colId xmlns:a16="http://schemas.microsoft.com/office/drawing/2014/main" val="3988359896"/>
                    </a:ext>
                  </a:extLst>
                </a:gridCol>
                <a:gridCol w="1100439">
                  <a:extLst>
                    <a:ext uri="{9D8B030D-6E8A-4147-A177-3AD203B41FA5}">
                      <a16:colId xmlns:a16="http://schemas.microsoft.com/office/drawing/2014/main" val="532879869"/>
                    </a:ext>
                  </a:extLst>
                </a:gridCol>
              </a:tblGrid>
              <a:tr h="5517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LLaMat-2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LLaMat-3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005844"/>
                  </a:ext>
                </a:extLst>
              </a:tr>
              <a:tr h="690338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07304"/>
                  </a:ext>
                </a:extLst>
              </a:tr>
              <a:tr h="694537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2072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872391"/>
                  </a:ext>
                </a:extLst>
              </a:tr>
              <a:tr h="67747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1601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1508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741980"/>
                  </a:ext>
                </a:extLst>
              </a:tr>
              <a:tr h="671038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854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806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662273"/>
                  </a:ext>
                </a:extLst>
              </a:tr>
              <a:tr h="644387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958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701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992775"/>
                  </a:ext>
                </a:extLst>
              </a:tr>
              <a:tr h="67943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3460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3928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420611"/>
                  </a:ext>
                </a:extLst>
              </a:tr>
              <a:tr h="81719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40853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FBF68309-972F-0257-C07A-3047C26C4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948" y="10061794"/>
            <a:ext cx="10913728" cy="62364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5A4B38-3B29-90B6-2502-25E5B2747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7111" y="12623179"/>
            <a:ext cx="469108" cy="16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D656-27CF-1434-15F2-F5ACD537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9A92E2-E7EB-DAAC-4E52-C323B13D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0356" y="1790081"/>
            <a:ext cx="3625850" cy="321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C7FD2-E649-86AF-999B-B5C2BB903E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506" y="1790081"/>
            <a:ext cx="3625850" cy="321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CD0F9-1E25-F836-45E8-D57010B3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1006" y="4961053"/>
            <a:ext cx="3625200" cy="330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3F05A0-F746-3BBA-629C-4242D46B47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831" y="4961052"/>
            <a:ext cx="3625200" cy="3303753"/>
          </a:xfrm>
          <a:prstGeom prst="rect">
            <a:avLst/>
          </a:prstGeom>
        </p:spPr>
      </p:pic>
      <p:pic>
        <p:nvPicPr>
          <p:cNvPr id="1028" name="Picture 4" descr="Bravais unit cells of seven lattice systems. | Download Scientific Diagram">
            <a:extLst>
              <a:ext uri="{FF2B5EF4-FFF2-40B4-BE49-F238E27FC236}">
                <a16:creationId xmlns:a16="http://schemas.microsoft.com/office/drawing/2014/main" id="{31E8AC30-52A4-7B50-EA56-E77AA151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8" b="69831"/>
          <a:stretch/>
        </p:blipFill>
        <p:spPr bwMode="auto">
          <a:xfrm>
            <a:off x="11096149" y="2143952"/>
            <a:ext cx="676800" cy="6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CFC0A276-F365-72F3-B41B-0F41A62F2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1" r="29798" b="69059"/>
          <a:stretch/>
        </p:blipFill>
        <p:spPr bwMode="auto">
          <a:xfrm>
            <a:off x="12669591" y="2846970"/>
            <a:ext cx="680400" cy="6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9414B812-6DD6-1F2B-50D4-67ECD5355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3" r="-511" b="69065"/>
          <a:stretch/>
        </p:blipFill>
        <p:spPr bwMode="auto">
          <a:xfrm>
            <a:off x="12082791" y="3613245"/>
            <a:ext cx="586800" cy="6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1877272D-C600-F079-280D-3CD1787CC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35124" r="73219" b="34709"/>
          <a:stretch/>
        </p:blipFill>
        <p:spPr bwMode="auto">
          <a:xfrm>
            <a:off x="11550964" y="4416681"/>
            <a:ext cx="531827" cy="6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278D9D02-A11C-C80F-5D96-EEA809CDE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t="40473" r="38161" b="35260"/>
          <a:stretch/>
        </p:blipFill>
        <p:spPr bwMode="auto">
          <a:xfrm>
            <a:off x="11518978" y="5284373"/>
            <a:ext cx="595800" cy="56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4335C14D-8185-DF0A-6CD7-B4961E268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6" t="34641" r="-510" b="35028"/>
          <a:stretch/>
        </p:blipFill>
        <p:spPr bwMode="auto">
          <a:xfrm>
            <a:off x="13900239" y="6217482"/>
            <a:ext cx="666000" cy="63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ravais unit cells of seven lattice systems. | Download Scientific Diagram">
            <a:extLst>
              <a:ext uri="{FF2B5EF4-FFF2-40B4-BE49-F238E27FC236}">
                <a16:creationId xmlns:a16="http://schemas.microsoft.com/office/drawing/2014/main" id="{8052E5BC-7AEA-46DB-9816-42562094C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9" t="68220" r="38938" b="3844"/>
          <a:stretch/>
        </p:blipFill>
        <p:spPr bwMode="auto">
          <a:xfrm>
            <a:off x="11347342" y="6717718"/>
            <a:ext cx="619200" cy="7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036719-8CF2-7B20-2108-CF82D6223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234" y="7885586"/>
            <a:ext cx="13823969" cy="7899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16BB01-01DD-A2FE-C4BB-83D522C3E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2203" y="10728286"/>
            <a:ext cx="568045" cy="1971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B6721-FE72-7F40-4886-AD65503ED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560" y="1839743"/>
            <a:ext cx="6641644" cy="6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8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30948-1139-C883-528D-A256A7FF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86114-9653-CDDA-3245-B3EDA8E5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0356" y="1790081"/>
            <a:ext cx="3625850" cy="321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35D45-4910-CA1C-FC0A-38B357B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506" y="1790081"/>
            <a:ext cx="3625850" cy="3211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2B151-EE8B-EA0D-5DA4-FBF4811FDE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1006" y="4961053"/>
            <a:ext cx="3625200" cy="330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C157E-1D7D-9133-CD92-027A7EA5AE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831" y="4961052"/>
            <a:ext cx="3625200" cy="33037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445DC1-4B6F-CD5C-0FF4-55B6251D6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234" y="7885586"/>
            <a:ext cx="13823969" cy="7899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F2F1F7-C4DB-6D6F-6352-441F3F759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2203" y="10728286"/>
            <a:ext cx="568045" cy="1971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B8C17-1857-FE52-3EFA-9455BFC4A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560" y="1839743"/>
            <a:ext cx="6641644" cy="6474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9E3F3-9F44-ACC5-DB03-6A0EE0D09D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3358" t="3350" r="4850" b="85452"/>
          <a:stretch/>
        </p:blipFill>
        <p:spPr>
          <a:xfrm>
            <a:off x="3105068" y="8576065"/>
            <a:ext cx="3248213" cy="8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</TotalTime>
  <Words>18</Words>
  <Application>Microsoft Macintosh PowerPoint</Application>
  <PresentationFormat>Custom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3</cp:revision>
  <dcterms:created xsi:type="dcterms:W3CDTF">2024-11-26T06:50:24Z</dcterms:created>
  <dcterms:modified xsi:type="dcterms:W3CDTF">2024-11-26T18:31:55Z</dcterms:modified>
</cp:coreProperties>
</file>